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ctiveX/activeX1.xml" ContentType="application/vnd.ms-office.activeX+xml"/>
  <Override PartName="/ppt/tags/tag1.xml" ContentType="application/vnd.openxmlformats-officedocument.presentationml.tags+xml"/>
  <Override PartName="/ppt/activeX/activeX2.xml" ContentType="application/vnd.ms-office.activeX+xml"/>
  <Override PartName="/ppt/tags/tag2.xml" ContentType="application/vnd.openxmlformats-officedocument.presentationml.tags+xml"/>
  <Override PartName="/ppt/activeX/activeX3.xml" ContentType="application/vnd.ms-office.activeX+xml"/>
  <Override PartName="/ppt/tags/tag3.xml" ContentType="application/vnd.openxmlformats-officedocument.presentationml.tags+xml"/>
  <Override PartName="/ppt/activeX/activeX4.xml" ContentType="application/vnd.ms-office.activeX+xml"/>
  <Override PartName="/ppt/tags/tag4.xml" ContentType="application/vnd.openxmlformats-officedocument.presentationml.tags+xml"/>
  <Override PartName="/ppt/activeX/activeX5.xml" ContentType="application/vnd.ms-office.activeX+xml"/>
  <Override PartName="/ppt/tags/tag5.xml" ContentType="application/vnd.openxmlformats-officedocument.presentationml.tags+xml"/>
  <Override PartName="/ppt/activeX/activeX6.xml" ContentType="application/vnd.ms-office.activeX+xml"/>
  <Override PartName="/ppt/tags/tag6.xml" ContentType="application/vnd.openxmlformats-officedocument.presentationml.tags+xml"/>
  <Override PartName="/ppt/activeX/activeX7.xml" ContentType="application/vnd.ms-office.activeX+xml"/>
  <Override PartName="/ppt/tags/tag7.xml" ContentType="application/vnd.openxmlformats-officedocument.presentationml.tags+xml"/>
  <Override PartName="/ppt/activeX/activeX8.xml" ContentType="application/vnd.ms-office.activeX+xml"/>
  <Override PartName="/ppt/tags/tag8.xml" ContentType="application/vnd.openxmlformats-officedocument.presentationml.tags+xml"/>
  <Override PartName="/ppt/activeX/activeX9.xml" ContentType="application/vnd.ms-office.activeX+xml"/>
  <Override PartName="/ppt/tags/tag9.xml" ContentType="application/vnd.openxmlformats-officedocument.presentationml.tags+xml"/>
  <Override PartName="/ppt/activeX/activeX10.xml" ContentType="application/vnd.ms-office.activeX+xml"/>
  <Override PartName="/ppt/tags/tag10.xml" ContentType="application/vnd.openxmlformats-officedocument.presentationml.tags+xml"/>
  <Override PartName="/ppt/activeX/activeX11.xml" ContentType="application/vnd.ms-office.activeX+xml"/>
  <Override PartName="/ppt/tags/tag11.xml" ContentType="application/vnd.openxmlformats-officedocument.presentationml.tags+xml"/>
  <Override PartName="/ppt/activeX/activeX12.xml" ContentType="application/vnd.ms-office.activeX+xml"/>
  <Override PartName="/ppt/tags/tag12.xml" ContentType="application/vnd.openxmlformats-officedocument.presentationml.tags+xml"/>
  <Override PartName="/ppt/activeX/activeX13.xml" ContentType="application/vnd.ms-office.activeX+xml"/>
  <Override PartName="/ppt/tags/tag13.xml" ContentType="application/vnd.openxmlformats-officedocument.presentationml.tags+xml"/>
  <Override PartName="/ppt/activeX/activeX14.xml" ContentType="application/vnd.ms-office.activeX+xml"/>
  <Override PartName="/ppt/tags/tag14.xml" ContentType="application/vnd.openxmlformats-officedocument.presentationml.tags+xml"/>
  <Override PartName="/ppt/activeX/activeX15.xml" ContentType="application/vnd.ms-office.activeX+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0"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2B96015-4FF9-4E4B-9BBB-2CCB576D9C1C}" type="datetimeFigureOut">
              <a:rPr lang="en-US" smtClean="0"/>
              <a:t>12/18/2012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2194453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B96015-4FF9-4E4B-9BBB-2CCB576D9C1C}" type="datetimeFigureOut">
              <a:rPr lang="en-US" smtClean="0"/>
              <a:t>12/18/2012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1507732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B96015-4FF9-4E4B-9BBB-2CCB576D9C1C}" type="datetimeFigureOut">
              <a:rPr lang="en-US" smtClean="0"/>
              <a:t>12/18/2012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2492759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B96015-4FF9-4E4B-9BBB-2CCB576D9C1C}" type="datetimeFigureOut">
              <a:rPr lang="en-US" smtClean="0"/>
              <a:t>12/18/2012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3803161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B96015-4FF9-4E4B-9BBB-2CCB576D9C1C}" type="datetimeFigureOut">
              <a:rPr lang="en-US" smtClean="0"/>
              <a:t>12/18/2012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3975860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2B96015-4FF9-4E4B-9BBB-2CCB576D9C1C}" type="datetimeFigureOut">
              <a:rPr lang="en-US" smtClean="0"/>
              <a:t>12/18/2012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2944974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B96015-4FF9-4E4B-9BBB-2CCB576D9C1C}" type="datetimeFigureOut">
              <a:rPr lang="en-US" smtClean="0"/>
              <a:t>12/18/2012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1334098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2B96015-4FF9-4E4B-9BBB-2CCB576D9C1C}" type="datetimeFigureOut">
              <a:rPr lang="en-US" smtClean="0"/>
              <a:t>12/18/2012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2654412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B96015-4FF9-4E4B-9BBB-2CCB576D9C1C}" type="datetimeFigureOut">
              <a:rPr lang="en-US" smtClean="0"/>
              <a:t>12/18/2012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2015405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B96015-4FF9-4E4B-9BBB-2CCB576D9C1C}" type="datetimeFigureOut">
              <a:rPr lang="en-US" smtClean="0"/>
              <a:t>12/18/2012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1486238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B96015-4FF9-4E4B-9BBB-2CCB576D9C1C}" type="datetimeFigureOut">
              <a:rPr lang="en-US" smtClean="0"/>
              <a:t>12/18/2012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D14389-ADAF-42EB-82F8-AF64358E44BB}" type="slidenum">
              <a:rPr lang="en-US" smtClean="0"/>
              <a:t>‹#›</a:t>
            </a:fld>
            <a:endParaRPr lang="en-US"/>
          </a:p>
        </p:txBody>
      </p:sp>
    </p:spTree>
    <p:extLst>
      <p:ext uri="{BB962C8B-B14F-4D97-AF65-F5344CB8AC3E}">
        <p14:creationId xmlns:p14="http://schemas.microsoft.com/office/powerpoint/2010/main" val="9178003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B96015-4FF9-4E4B-9BBB-2CCB576D9C1C}" type="datetimeFigureOut">
              <a:rPr lang="en-US" smtClean="0"/>
              <a:t>12/18/2012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D14389-ADAF-42EB-82F8-AF64358E44BB}" type="slidenum">
              <a:rPr lang="en-US" smtClean="0"/>
              <a:t>‹#›</a:t>
            </a:fld>
            <a:endParaRPr lang="en-US"/>
          </a:p>
        </p:txBody>
      </p:sp>
    </p:spTree>
    <p:extLst>
      <p:ext uri="{BB962C8B-B14F-4D97-AF65-F5344CB8AC3E}">
        <p14:creationId xmlns:p14="http://schemas.microsoft.com/office/powerpoint/2010/main" val="28810436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control" Target="../activeX/activeX10.xml"/><Relationship Id="rId1" Type="http://schemas.openxmlformats.org/officeDocument/2006/relationships/vmlDrawing" Target="../drawings/vmlDrawing10.vml"/><Relationship Id="rId5" Type="http://schemas.openxmlformats.org/officeDocument/2006/relationships/image" Target="../media/image20.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22.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control" Target="../activeX/activeX12.xml"/><Relationship Id="rId1" Type="http://schemas.openxmlformats.org/officeDocument/2006/relationships/vmlDrawing" Target="../drawings/vmlDrawing12.vml"/><Relationship Id="rId5" Type="http://schemas.openxmlformats.org/officeDocument/2006/relationships/image" Target="../media/image24.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control" Target="../activeX/activeX13.xml"/><Relationship Id="rId1" Type="http://schemas.openxmlformats.org/officeDocument/2006/relationships/vmlDrawing" Target="../drawings/vmlDrawing13.vml"/><Relationship Id="rId5" Type="http://schemas.openxmlformats.org/officeDocument/2006/relationships/image" Target="../media/image26.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control" Target="../activeX/activeX14.xml"/><Relationship Id="rId1" Type="http://schemas.openxmlformats.org/officeDocument/2006/relationships/vmlDrawing" Target="../drawings/vmlDrawing14.vml"/><Relationship Id="rId5" Type="http://schemas.openxmlformats.org/officeDocument/2006/relationships/image" Target="../media/image28.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control" Target="../activeX/activeX15.xml"/><Relationship Id="rId1" Type="http://schemas.openxmlformats.org/officeDocument/2006/relationships/vmlDrawing" Target="../drawings/vmlDrawing15.vml"/><Relationship Id="rId5" Type="http://schemas.openxmlformats.org/officeDocument/2006/relationships/image" Target="../media/image30.png"/><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6.png"/><Relationship Id="rId4"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control" Target="../activeX/activeX5.xml"/><Relationship Id="rId1" Type="http://schemas.openxmlformats.org/officeDocument/2006/relationships/vmlDrawing" Target="../drawings/vmlDrawing5.v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control" Target="../activeX/activeX7.xml"/><Relationship Id="rId1" Type="http://schemas.openxmlformats.org/officeDocument/2006/relationships/vmlDrawing" Target="../drawings/vmlDrawing7.vml"/><Relationship Id="rId5" Type="http://schemas.openxmlformats.org/officeDocument/2006/relationships/image" Target="../media/image14.png"/><Relationship Id="rId4"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control" Target="../activeX/activeX8.xml"/><Relationship Id="rId1" Type="http://schemas.openxmlformats.org/officeDocument/2006/relationships/vmlDrawing" Target="../drawings/vmlDrawing8.vml"/><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18.png"/><Relationship Id="rId4"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smtClean="0"/>
              <a:t>Animation</a:t>
            </a:r>
          </a:p>
        </p:txBody>
      </p:sp>
      <p:sp>
        <p:nvSpPr>
          <p:cNvPr id="5124"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300">
                <a:solidFill>
                  <a:schemeClr val="tx1"/>
                </a:solidFill>
                <a:latin typeface="Arial" pitchFamily="34" charset="0"/>
                <a:sym typeface="Symbol" pitchFamily="18" charset="2"/>
              </a:defRPr>
            </a:lvl1pPr>
            <a:lvl2pPr marL="742950" indent="-285750">
              <a:defRPr kumimoji="1" sz="3300">
                <a:solidFill>
                  <a:schemeClr val="tx1"/>
                </a:solidFill>
                <a:latin typeface="Arial" pitchFamily="34" charset="0"/>
                <a:sym typeface="Symbol" pitchFamily="18" charset="2"/>
              </a:defRPr>
            </a:lvl2pPr>
            <a:lvl3pPr marL="1143000" indent="-228600">
              <a:defRPr kumimoji="1" sz="3300">
                <a:solidFill>
                  <a:schemeClr val="tx1"/>
                </a:solidFill>
                <a:latin typeface="Arial" pitchFamily="34" charset="0"/>
                <a:sym typeface="Symbol" pitchFamily="18" charset="2"/>
              </a:defRPr>
            </a:lvl3pPr>
            <a:lvl4pPr marL="1600200" indent="-228600">
              <a:defRPr kumimoji="1" sz="3300">
                <a:solidFill>
                  <a:schemeClr val="tx1"/>
                </a:solidFill>
                <a:latin typeface="Arial" pitchFamily="34" charset="0"/>
                <a:sym typeface="Symbol" pitchFamily="18" charset="2"/>
              </a:defRPr>
            </a:lvl4pPr>
            <a:lvl5pPr marL="2057400" indent="-228600">
              <a:defRPr kumimoji="1" sz="33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33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33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33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33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027" name="ShockwaveFlash1" r:id="rId2" imgW="9142857" imgH="6249272"/>
        </mc:Choice>
        <mc:Fallback>
          <p:control name="ShockwaveFlash1" r:id="rId2" imgW="9142857" imgH="6249272">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609600"/>
                  <a:ext cx="9144000" cy="624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937403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r>
              <a:rPr lang="en-US" smtClean="0"/>
              <a:t>Animation</a:t>
            </a:r>
          </a:p>
        </p:txBody>
      </p:sp>
      <p:sp>
        <p:nvSpPr>
          <p:cNvPr id="7172"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0243" name="ShockwaveFlash1" r:id="rId2" imgW="9142857" imgH="5866667"/>
        </mc:Choice>
        <mc:Fallback>
          <p:control name="ShockwaveFlash1" r:id="rId2" imgW="9142857" imgH="586666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90600"/>
                  <a:ext cx="9144000" cy="5867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0147945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mtClean="0"/>
              <a:t>Animation</a:t>
            </a:r>
          </a:p>
        </p:txBody>
      </p:sp>
      <p:sp>
        <p:nvSpPr>
          <p:cNvPr id="8196"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1267" name="ShockwaveFlash1" r:id="rId2" imgW="9142857" imgH="5792008"/>
        </mc:Choice>
        <mc:Fallback>
          <p:control name="ShockwaveFlash1" r:id="rId2" imgW="9142857" imgH="5792008">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422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Animation</a:t>
            </a:r>
          </a:p>
        </p:txBody>
      </p:sp>
      <p:sp>
        <p:nvSpPr>
          <p:cNvPr id="9220"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2291" name="ShockwaveFlash1" r:id="rId2" imgW="9142857" imgH="5942857"/>
        </mc:Choice>
        <mc:Fallback>
          <p:control name="ShockwaveFlash1" r:id="rId2" imgW="9142857" imgH="594285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14400"/>
                  <a:ext cx="9144000" cy="5943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397935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Animation</a:t>
            </a:r>
          </a:p>
        </p:txBody>
      </p:sp>
      <p:sp>
        <p:nvSpPr>
          <p:cNvPr id="11268"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3315" name="ShockwaveFlash1" r:id="rId2" imgW="9142857" imgH="6171429"/>
        </mc:Choice>
        <mc:Fallback>
          <p:control name="ShockwaveFlash1" r:id="rId2" imgW="9142857" imgH="6171429">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685800"/>
                  <a:ext cx="9144000" cy="6172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6261794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Animation</a:t>
            </a:r>
          </a:p>
        </p:txBody>
      </p:sp>
      <p:sp>
        <p:nvSpPr>
          <p:cNvPr id="12292"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4339" name="ShockwaveFlash1" r:id="rId2" imgW="9142857" imgH="6020640"/>
        </mc:Choice>
        <mc:Fallback>
          <p:control name="ShockwaveFlash1" r:id="rId2" imgW="9142857" imgH="6020640">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838200"/>
                  <a:ext cx="9144000" cy="6019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015794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mtClean="0"/>
              <a:t>Animation</a:t>
            </a:r>
          </a:p>
        </p:txBody>
      </p:sp>
      <p:sp>
        <p:nvSpPr>
          <p:cNvPr id="13316" name="Slide Number Placeholder 2"/>
          <p:cNvSpPr>
            <a:spLocks noGrp="1"/>
          </p:cNvSpPr>
          <p:nvPr>
            <p:ph type="sldNum" sz="quarter" idx="4294967295"/>
          </p:nvPr>
        </p:nvSpPr>
        <p:spPr bwMode="auto">
          <a:xfrm>
            <a:off x="6807200" y="6464300"/>
            <a:ext cx="2133600" cy="393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eaLnBrk="1" hangingPunct="1"/>
            <a:fld id="{0BE81E8D-F7EA-41B4-862E-B64CCA4BCF9B}" type="slidenum">
              <a:rPr lang="en-US">
                <a:latin typeface="Arial Black" pitchFamily="34" charset="0"/>
                <a:cs typeface="Arial" pitchFamily="34" charset="0"/>
              </a:rPr>
              <a:pPr eaLnBrk="1" hangingPunct="1"/>
              <a:t>15</a:t>
            </a:fld>
            <a:endParaRPr lang="en-US">
              <a:latin typeface="Arial Black" pitchFamily="34" charset="0"/>
              <a:cs typeface="Arial" pitchFamily="34" charset="0"/>
            </a:endParaRPr>
          </a:p>
        </p:txBody>
      </p:sp>
      <p:sp>
        <p:nvSpPr>
          <p:cNvPr id="13317" name="Text Box 7"/>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15363" name="ShockwaveFlash1" r:id="rId2" imgW="9142857" imgH="5942857"/>
        </mc:Choice>
        <mc:Fallback>
          <p:control name="ShockwaveFlash1" r:id="rId2" imgW="9142857" imgH="594285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14400"/>
                  <a:ext cx="9144000" cy="5943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9661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smtClean="0"/>
              <a:t>Animation</a:t>
            </a:r>
          </a:p>
        </p:txBody>
      </p:sp>
      <p:sp>
        <p:nvSpPr>
          <p:cNvPr id="6148"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300">
                <a:solidFill>
                  <a:schemeClr val="tx1"/>
                </a:solidFill>
                <a:latin typeface="Arial" pitchFamily="34" charset="0"/>
                <a:sym typeface="Symbol" pitchFamily="18" charset="2"/>
              </a:defRPr>
            </a:lvl1pPr>
            <a:lvl2pPr marL="742950" indent="-285750">
              <a:defRPr kumimoji="1" sz="3300">
                <a:solidFill>
                  <a:schemeClr val="tx1"/>
                </a:solidFill>
                <a:latin typeface="Arial" pitchFamily="34" charset="0"/>
                <a:sym typeface="Symbol" pitchFamily="18" charset="2"/>
              </a:defRPr>
            </a:lvl2pPr>
            <a:lvl3pPr marL="1143000" indent="-228600">
              <a:defRPr kumimoji="1" sz="3300">
                <a:solidFill>
                  <a:schemeClr val="tx1"/>
                </a:solidFill>
                <a:latin typeface="Arial" pitchFamily="34" charset="0"/>
                <a:sym typeface="Symbol" pitchFamily="18" charset="2"/>
              </a:defRPr>
            </a:lvl3pPr>
            <a:lvl4pPr marL="1600200" indent="-228600">
              <a:defRPr kumimoji="1" sz="3300">
                <a:solidFill>
                  <a:schemeClr val="tx1"/>
                </a:solidFill>
                <a:latin typeface="Arial" pitchFamily="34" charset="0"/>
                <a:sym typeface="Symbol" pitchFamily="18" charset="2"/>
              </a:defRPr>
            </a:lvl4pPr>
            <a:lvl5pPr marL="2057400" indent="-228600">
              <a:defRPr kumimoji="1" sz="33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33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33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33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33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2051" name="ShockwaveFlash1" r:id="rId2" imgW="9142857" imgH="6249272"/>
        </mc:Choice>
        <mc:Fallback>
          <p:control name="ShockwaveFlash1" r:id="rId2" imgW="9142857" imgH="6249272">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609600"/>
                  <a:ext cx="9144000" cy="624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211146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1"/>
          <p:cNvSpPr>
            <a:spLocks noGrp="1"/>
          </p:cNvSpPr>
          <p:nvPr>
            <p:ph type="title"/>
          </p:nvPr>
        </p:nvSpPr>
        <p:spPr/>
        <p:txBody>
          <a:bodyPr/>
          <a:lstStyle/>
          <a:p>
            <a:r>
              <a:rPr lang="en-US" smtClean="0"/>
              <a:t>Animation</a:t>
            </a:r>
          </a:p>
        </p:txBody>
      </p:sp>
      <p:sp>
        <p:nvSpPr>
          <p:cNvPr id="7172" name="Slide Number Placeholder 2"/>
          <p:cNvSpPr>
            <a:spLocks noGrp="1"/>
          </p:cNvSpPr>
          <p:nvPr>
            <p:ph type="sldNum" sz="quarter" idx="4294967295"/>
          </p:nvPr>
        </p:nvSpPr>
        <p:spPr bwMode="auto">
          <a:xfrm>
            <a:off x="6807200" y="6464300"/>
            <a:ext cx="2133600" cy="393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300">
                <a:solidFill>
                  <a:schemeClr val="tx1"/>
                </a:solidFill>
                <a:latin typeface="Arial" pitchFamily="34" charset="0"/>
                <a:sym typeface="Symbol" pitchFamily="18" charset="2"/>
              </a:defRPr>
            </a:lvl1pPr>
            <a:lvl2pPr marL="742950" indent="-285750">
              <a:defRPr kumimoji="1" sz="3300">
                <a:solidFill>
                  <a:schemeClr val="tx1"/>
                </a:solidFill>
                <a:latin typeface="Arial" pitchFamily="34" charset="0"/>
                <a:sym typeface="Symbol" pitchFamily="18" charset="2"/>
              </a:defRPr>
            </a:lvl2pPr>
            <a:lvl3pPr marL="1143000" indent="-228600">
              <a:defRPr kumimoji="1" sz="3300">
                <a:solidFill>
                  <a:schemeClr val="tx1"/>
                </a:solidFill>
                <a:latin typeface="Arial" pitchFamily="34" charset="0"/>
                <a:sym typeface="Symbol" pitchFamily="18" charset="2"/>
              </a:defRPr>
            </a:lvl3pPr>
            <a:lvl4pPr marL="1600200" indent="-228600">
              <a:defRPr kumimoji="1" sz="3300">
                <a:solidFill>
                  <a:schemeClr val="tx1"/>
                </a:solidFill>
                <a:latin typeface="Arial" pitchFamily="34" charset="0"/>
                <a:sym typeface="Symbol" pitchFamily="18" charset="2"/>
              </a:defRPr>
            </a:lvl4pPr>
            <a:lvl5pPr marL="2057400" indent="-228600">
              <a:defRPr kumimoji="1" sz="33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33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33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33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3300">
                <a:solidFill>
                  <a:schemeClr val="tx1"/>
                </a:solidFill>
                <a:latin typeface="Arial" pitchFamily="34" charset="0"/>
                <a:sym typeface="Symbol" pitchFamily="18" charset="2"/>
              </a:defRPr>
            </a:lvl9pPr>
          </a:lstStyle>
          <a:p>
            <a:pPr eaLnBrk="1" hangingPunct="1"/>
            <a:fld id="{0CEA0A9E-4511-4277-B100-68B2FCC89BAB}" type="slidenum">
              <a:rPr lang="en-US">
                <a:latin typeface="Arial Black" pitchFamily="34" charset="0"/>
                <a:cs typeface="Arial" pitchFamily="34" charset="0"/>
              </a:rPr>
              <a:pPr eaLnBrk="1" hangingPunct="1"/>
              <a:t>3</a:t>
            </a:fld>
            <a:endParaRPr lang="en-US">
              <a:latin typeface="Arial Black" pitchFamily="34" charset="0"/>
              <a:cs typeface="Arial" pitchFamily="34" charset="0"/>
            </a:endParaRPr>
          </a:p>
        </p:txBody>
      </p:sp>
      <p:sp>
        <p:nvSpPr>
          <p:cNvPr id="7173" name="Text Box 7"/>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300">
                <a:solidFill>
                  <a:schemeClr val="tx1"/>
                </a:solidFill>
                <a:latin typeface="Arial" pitchFamily="34" charset="0"/>
                <a:sym typeface="Symbol" pitchFamily="18" charset="2"/>
              </a:defRPr>
            </a:lvl1pPr>
            <a:lvl2pPr marL="742950" indent="-285750">
              <a:defRPr kumimoji="1" sz="3300">
                <a:solidFill>
                  <a:schemeClr val="tx1"/>
                </a:solidFill>
                <a:latin typeface="Arial" pitchFamily="34" charset="0"/>
                <a:sym typeface="Symbol" pitchFamily="18" charset="2"/>
              </a:defRPr>
            </a:lvl2pPr>
            <a:lvl3pPr marL="1143000" indent="-228600">
              <a:defRPr kumimoji="1" sz="3300">
                <a:solidFill>
                  <a:schemeClr val="tx1"/>
                </a:solidFill>
                <a:latin typeface="Arial" pitchFamily="34" charset="0"/>
                <a:sym typeface="Symbol" pitchFamily="18" charset="2"/>
              </a:defRPr>
            </a:lvl3pPr>
            <a:lvl4pPr marL="1600200" indent="-228600">
              <a:defRPr kumimoji="1" sz="3300">
                <a:solidFill>
                  <a:schemeClr val="tx1"/>
                </a:solidFill>
                <a:latin typeface="Arial" pitchFamily="34" charset="0"/>
                <a:sym typeface="Symbol" pitchFamily="18" charset="2"/>
              </a:defRPr>
            </a:lvl4pPr>
            <a:lvl5pPr marL="2057400" indent="-228600">
              <a:defRPr kumimoji="1" sz="33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33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33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33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33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3075" name="ShockwaveFlash1" r:id="rId2" imgW="9142857" imgH="6249272"/>
        </mc:Choice>
        <mc:Fallback>
          <p:control name="ShockwaveFlash1" r:id="rId2" imgW="9142857" imgH="6249272">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609600"/>
                  <a:ext cx="9144000" cy="624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1892605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en-US" smtClean="0"/>
              <a:t>Animation</a:t>
            </a:r>
          </a:p>
        </p:txBody>
      </p:sp>
      <p:sp>
        <p:nvSpPr>
          <p:cNvPr id="8196"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300">
                <a:solidFill>
                  <a:schemeClr val="tx1"/>
                </a:solidFill>
                <a:latin typeface="Arial" pitchFamily="34" charset="0"/>
                <a:sym typeface="Symbol" pitchFamily="18" charset="2"/>
              </a:defRPr>
            </a:lvl1pPr>
            <a:lvl2pPr marL="742950" indent="-285750">
              <a:defRPr kumimoji="1" sz="3300">
                <a:solidFill>
                  <a:schemeClr val="tx1"/>
                </a:solidFill>
                <a:latin typeface="Arial" pitchFamily="34" charset="0"/>
                <a:sym typeface="Symbol" pitchFamily="18" charset="2"/>
              </a:defRPr>
            </a:lvl2pPr>
            <a:lvl3pPr marL="1143000" indent="-228600">
              <a:defRPr kumimoji="1" sz="3300">
                <a:solidFill>
                  <a:schemeClr val="tx1"/>
                </a:solidFill>
                <a:latin typeface="Arial" pitchFamily="34" charset="0"/>
                <a:sym typeface="Symbol" pitchFamily="18" charset="2"/>
              </a:defRPr>
            </a:lvl3pPr>
            <a:lvl4pPr marL="1600200" indent="-228600">
              <a:defRPr kumimoji="1" sz="3300">
                <a:solidFill>
                  <a:schemeClr val="tx1"/>
                </a:solidFill>
                <a:latin typeface="Arial" pitchFamily="34" charset="0"/>
                <a:sym typeface="Symbol" pitchFamily="18" charset="2"/>
              </a:defRPr>
            </a:lvl4pPr>
            <a:lvl5pPr marL="2057400" indent="-228600">
              <a:defRPr kumimoji="1" sz="33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33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33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33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33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5123" name="ShockwaveFlash1" r:id="rId2" imgW="4930724" imgH="4552381"/>
        </mc:Choice>
        <mc:Fallback>
          <p:control name="ShockwaveFlash1" r:id="rId2" imgW="4930724" imgH="4552381">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609600"/>
                  <a:ext cx="9144000" cy="624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012660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smtClean="0"/>
              <a:t>Animation</a:t>
            </a:r>
          </a:p>
        </p:txBody>
      </p:sp>
      <p:sp>
        <p:nvSpPr>
          <p:cNvPr id="9220"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300">
                <a:solidFill>
                  <a:schemeClr val="tx1"/>
                </a:solidFill>
                <a:latin typeface="Arial" pitchFamily="34" charset="0"/>
                <a:sym typeface="Symbol" pitchFamily="18" charset="2"/>
              </a:defRPr>
            </a:lvl1pPr>
            <a:lvl2pPr marL="742950" indent="-285750">
              <a:defRPr kumimoji="1" sz="3300">
                <a:solidFill>
                  <a:schemeClr val="tx1"/>
                </a:solidFill>
                <a:latin typeface="Arial" pitchFamily="34" charset="0"/>
                <a:sym typeface="Symbol" pitchFamily="18" charset="2"/>
              </a:defRPr>
            </a:lvl2pPr>
            <a:lvl3pPr marL="1143000" indent="-228600">
              <a:defRPr kumimoji="1" sz="3300">
                <a:solidFill>
                  <a:schemeClr val="tx1"/>
                </a:solidFill>
                <a:latin typeface="Arial" pitchFamily="34" charset="0"/>
                <a:sym typeface="Symbol" pitchFamily="18" charset="2"/>
              </a:defRPr>
            </a:lvl3pPr>
            <a:lvl4pPr marL="1600200" indent="-228600">
              <a:defRPr kumimoji="1" sz="3300">
                <a:solidFill>
                  <a:schemeClr val="tx1"/>
                </a:solidFill>
                <a:latin typeface="Arial" pitchFamily="34" charset="0"/>
                <a:sym typeface="Symbol" pitchFamily="18" charset="2"/>
              </a:defRPr>
            </a:lvl4pPr>
            <a:lvl5pPr marL="2057400" indent="-228600">
              <a:defRPr kumimoji="1" sz="33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33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33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33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33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4099" name="ShockwaveFlash1" r:id="rId2" imgW="5099285" imgH="4708499"/>
        </mc:Choice>
        <mc:Fallback>
          <p:control name="ShockwaveFlash1" r:id="rId2" imgW="5099285" imgH="4708499">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609600"/>
                  <a:ext cx="9144000" cy="624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0943545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US" smtClean="0"/>
              <a:t>Animation</a:t>
            </a:r>
          </a:p>
        </p:txBody>
      </p:sp>
      <p:sp>
        <p:nvSpPr>
          <p:cNvPr id="3076"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6147" name="ShockwaveFlash1" r:id="rId2" imgW="9142857" imgH="5942857"/>
        </mc:Choice>
        <mc:Fallback>
          <p:control name="ShockwaveFlash1" r:id="rId2" imgW="9142857" imgH="594285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14400"/>
                  <a:ext cx="9144000" cy="5943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9721011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p:cNvSpPr>
            <a:spLocks noGrp="1"/>
          </p:cNvSpPr>
          <p:nvPr>
            <p:ph type="title"/>
          </p:nvPr>
        </p:nvSpPr>
        <p:spPr/>
        <p:txBody>
          <a:bodyPr/>
          <a:lstStyle/>
          <a:p>
            <a:r>
              <a:rPr lang="en-US" smtClean="0"/>
              <a:t>Animation</a:t>
            </a:r>
          </a:p>
        </p:txBody>
      </p:sp>
      <p:sp>
        <p:nvSpPr>
          <p:cNvPr id="4100" name="Slide Number Placeholder 2"/>
          <p:cNvSpPr>
            <a:spLocks noGrp="1"/>
          </p:cNvSpPr>
          <p:nvPr>
            <p:ph type="sldNum" sz="quarter" idx="4294967295"/>
          </p:nvPr>
        </p:nvSpPr>
        <p:spPr bwMode="auto">
          <a:xfrm>
            <a:off x="6807200" y="6464300"/>
            <a:ext cx="2133600" cy="393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eaLnBrk="1" hangingPunct="1"/>
            <a:fld id="{25C12220-5530-495B-852F-9124F0203491}" type="slidenum">
              <a:rPr lang="en-US">
                <a:latin typeface="Arial Black" pitchFamily="34" charset="0"/>
                <a:cs typeface="Arial" pitchFamily="34" charset="0"/>
              </a:rPr>
              <a:pPr eaLnBrk="1" hangingPunct="1"/>
              <a:t>7</a:t>
            </a:fld>
            <a:endParaRPr lang="en-US">
              <a:latin typeface="Arial Black" pitchFamily="34" charset="0"/>
              <a:cs typeface="Arial" pitchFamily="34" charset="0"/>
            </a:endParaRPr>
          </a:p>
        </p:txBody>
      </p:sp>
      <p:sp>
        <p:nvSpPr>
          <p:cNvPr id="4101" name="Text Box 7"/>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7171" name="ShockwaveFlash1" r:id="rId2" imgW="9142857" imgH="5866667"/>
        </mc:Choice>
        <mc:Fallback>
          <p:control name="ShockwaveFlash1" r:id="rId2" imgW="9142857" imgH="586666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90600"/>
                  <a:ext cx="9144000" cy="5867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051282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smtClean="0"/>
              <a:t>Animation</a:t>
            </a:r>
          </a:p>
        </p:txBody>
      </p:sp>
      <p:sp>
        <p:nvSpPr>
          <p:cNvPr id="5124" name="Text Box 6"/>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8195" name="ShockwaveFlash1" r:id="rId2" imgW="9142857" imgH="5866667"/>
        </mc:Choice>
        <mc:Fallback>
          <p:control name="ShockwaveFlash1" r:id="rId2" imgW="9142857" imgH="586666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90600"/>
                  <a:ext cx="9144000" cy="5867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1190150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mtClean="0"/>
              <a:t>Animation</a:t>
            </a:r>
          </a:p>
        </p:txBody>
      </p:sp>
      <p:sp>
        <p:nvSpPr>
          <p:cNvPr id="6148" name="Slide Number Placeholder 2"/>
          <p:cNvSpPr>
            <a:spLocks noGrp="1"/>
          </p:cNvSpPr>
          <p:nvPr>
            <p:ph type="sldNum" sz="quarter" idx="4294967295"/>
          </p:nvPr>
        </p:nvSpPr>
        <p:spPr bwMode="auto">
          <a:xfrm>
            <a:off x="6807200" y="6464300"/>
            <a:ext cx="2133600" cy="3937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eaLnBrk="1" hangingPunct="1"/>
            <a:fld id="{F9A11270-4E8C-46F4-A997-4EE90FAA3C8F}" type="slidenum">
              <a:rPr lang="en-US">
                <a:latin typeface="Arial Black" pitchFamily="34" charset="0"/>
                <a:cs typeface="Arial" pitchFamily="34" charset="0"/>
              </a:rPr>
              <a:pPr eaLnBrk="1" hangingPunct="1"/>
              <a:t>9</a:t>
            </a:fld>
            <a:endParaRPr lang="en-US">
              <a:latin typeface="Arial Black" pitchFamily="34" charset="0"/>
              <a:cs typeface="Arial" pitchFamily="34" charset="0"/>
            </a:endParaRPr>
          </a:p>
        </p:txBody>
      </p:sp>
      <p:sp>
        <p:nvSpPr>
          <p:cNvPr id="6149" name="Text Box 102"/>
          <p:cNvSpPr txBox="1">
            <a:spLocks noChangeArrowheads="1"/>
          </p:cNvSpPr>
          <p:nvPr/>
        </p:nvSpPr>
        <p:spPr bwMode="auto">
          <a:xfrm>
            <a:off x="2819400" y="2362200"/>
            <a:ext cx="3581400"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spcBef>
                <a:spcPct val="50000"/>
              </a:spcBef>
            </a:pPr>
            <a:r>
              <a:rPr lang="en-US" sz="1400" b="1"/>
              <a:t>Please note that due to differing operating systems, some animations will not appear until the presentation is viewed in Presentation Mode (Slide Show view). You may see blank slides in the “Normal” or “Slide Sorter” views. All animations will appear after viewing in Presentation Mode and playing each animation. Most animations will require the latest version of the Flash Player, which is available at http://get.adobe.com/flashplayer.</a:t>
            </a:r>
          </a:p>
        </p:txBody>
      </p:sp>
    </p:spTree>
    <p:controls>
      <mc:AlternateContent xmlns:mc="http://schemas.openxmlformats.org/markup-compatibility/2006">
        <mc:Choice xmlns:v="urn:schemas-microsoft-com:vml" Requires="v">
          <p:control spid="9219" name="ShockwaveFlash1" r:id="rId2" imgW="9142857" imgH="5942857"/>
        </mc:Choice>
        <mc:Fallback>
          <p:control name="ShockwaveFlash1" r:id="rId2" imgW="9142857" imgH="5942857">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914400"/>
                  <a:ext cx="9144000" cy="5943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8086691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How Nucleotides Are Added in DNA Replication\how_nucleotides_are_added_in_dna_replication.swf"/>
</p:tagLst>
</file>

<file path=ppt/tags/tag10.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How Spliceosomes Process RNA\spliceosomes.swf"/>
</p:tagLst>
</file>

<file path=ppt/tags/tag11.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Protein Synthesis\protein_synthesis.swf"/>
</p:tagLst>
</file>

<file path=ppt/tags/tag12.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Aminoacyl tRNA Synthetase\aminoacyl_trna.swf"/>
</p:tagLst>
</file>

<file path=ppt/tags/tag13.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Translation Elongation\translation_elongation.swf"/>
</p:tagLst>
</file>

<file path=ppt/tags/tag14.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Translation Termination\translation_termination.swf"/>
</p:tagLst>
</file>

<file path=ppt/tags/tag15.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How Translation Works\translation.swf"/>
</p:tagLst>
</file>

<file path=ppt/tags/tag2.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DNA Replication (E. coli)\f11_07_dna_replication.swf"/>
</p:tagLst>
</file>

<file path=ppt/tags/tag3.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DNA Replication\dna_replication.swf"/>
</p:tagLst>
</file>

<file path=ppt/tags/tag4.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Proofreading Function\proofreading_function.swf"/>
</p:tagLst>
</file>

<file path=ppt/tags/tag5.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Telomerase Function\telomerase_function.swf"/>
</p:tagLst>
</file>

<file path=ppt/tags/tag6.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Transcription complex and Enhancers\transcription_complex_and_enhancers.swf"/>
</p:tagLst>
</file>

<file path=ppt/tags/tag7.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mRNA Synthesis (Transcription)\mRNA_synthesis.swf"/>
</p:tagLst>
</file>

<file path=ppt/tags/tag8.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Transcription\transc.swf"/>
</p:tagLst>
</file>

<file path=ppt/tags/tag9.xml><?xml version="1.0" encoding="utf-8"?>
<p:tagLst xmlns:a="http://schemas.openxmlformats.org/drawingml/2006/main" xmlns:r="http://schemas.openxmlformats.org/officeDocument/2006/relationships" xmlns:p="http://schemas.openxmlformats.org/presentationml/2006/main">
  <p:tag name="MMPROD_SWF_FILE" val="0;F:\Scan\Graphics-Department Server\Job Folder\Powerpoint-Work\Powerpoint-MH_DCM-Text Art Edit\MADER-Text Edit\Incoming\Animation files - SWF\ch12\RNA Splicing\rna_splicing.swf"/>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1189</Words>
  <Application>Microsoft Office PowerPoint</Application>
  <PresentationFormat>On-screen Show (4:3)</PresentationFormat>
  <Paragraphs>34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Animation</vt:lpstr>
      <vt:lpstr>Animation</vt:lpstr>
      <vt:lpstr>Animation</vt:lpstr>
      <vt:lpstr>Animation</vt:lpstr>
      <vt:lpstr>Animation</vt:lpstr>
      <vt:lpstr>Animation</vt:lpstr>
      <vt:lpstr>Animation</vt:lpstr>
      <vt:lpstr>Animation</vt:lpstr>
      <vt:lpstr>Animation</vt:lpstr>
      <vt:lpstr>Animation</vt:lpstr>
      <vt:lpstr>Animation</vt:lpstr>
      <vt:lpstr>Animation</vt:lpstr>
      <vt:lpstr>Animation</vt:lpstr>
      <vt:lpstr>Animation</vt:lpstr>
      <vt:lpstr>Animation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Animation</dc:title>
  <dc:creator>Clay Christensen</dc:creator>
  <cp:lastModifiedBy>Ryan Edel</cp:lastModifiedBy>
  <cp:revision>2</cp:revision>
  <dcterms:created xsi:type="dcterms:W3CDTF">2012-12-13T21:51:20Z</dcterms:created>
  <dcterms:modified xsi:type="dcterms:W3CDTF">2012-12-18T14:49:43Z</dcterms:modified>
</cp:coreProperties>
</file>